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85" autoAdjust="0"/>
    <p:restoredTop sz="94660"/>
  </p:normalViewPr>
  <p:slideViewPr>
    <p:cSldViewPr snapToGrid="0">
      <p:cViewPr>
        <p:scale>
          <a:sx n="50" d="100"/>
          <a:sy n="50" d="100"/>
        </p:scale>
        <p:origin x="-1432" y="6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323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84434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35302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2538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3918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3989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1227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3595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31950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96289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6845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8F0C4-E2AB-46D3-AD75-5D0AC1ADE05E}" type="datetimeFigureOut">
              <a:rPr lang="en-IN" smtClean="0"/>
              <a:pPr/>
              <a:t>27-11-2025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5EADB-728D-464C-B0B8-3537C4C4DC5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51123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65903A-7A2E-7BC3-D3A2-C0DEEECD2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115993"/>
            <a:ext cx="6858000" cy="17900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8F04C39-F26C-3250-65A0-5D96A62ABF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252" y="456183"/>
            <a:ext cx="2285495" cy="9163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8100" y="1638300"/>
            <a:ext cx="431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Lea symbol chart</a:t>
            </a:r>
            <a:endParaRPr lang="en-US" sz="3600" dirty="0"/>
          </a:p>
        </p:txBody>
      </p:sp>
      <p:pic>
        <p:nvPicPr>
          <p:cNvPr id="6" name="Picture 5" descr="Screenshot 2025-11-27 1053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1" y="2413001"/>
            <a:ext cx="3733799" cy="33654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0700" y="6057900"/>
            <a:ext cx="5753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Standardized pediatric vision testing chart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Includes universal LEA symbols (Apple, House, Circle, Square)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High-contrast black &amp; white design for accurate results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Suitable for children and non-verbal patients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Durable, easy-to-clean material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Available in wall-mounted and handheld formats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6542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</TotalTime>
  <Words>45</Words>
  <Application>Microsoft Office PowerPoint</Application>
  <PresentationFormat>A4 Paper (210x297 mm)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Tarun</dc:creator>
  <cp:lastModifiedBy>HP</cp:lastModifiedBy>
  <cp:revision>5</cp:revision>
  <dcterms:created xsi:type="dcterms:W3CDTF">2025-11-21T05:41:27Z</dcterms:created>
  <dcterms:modified xsi:type="dcterms:W3CDTF">2025-11-27T05:31:23Z</dcterms:modified>
</cp:coreProperties>
</file>